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1" r:id="rId1"/>
  </p:sldMasterIdLst>
  <p:notesMasterIdLst>
    <p:notesMasterId r:id="rId14"/>
  </p:notesMasterIdLst>
  <p:sldIdLst>
    <p:sldId id="256" r:id="rId2"/>
    <p:sldId id="257" r:id="rId3"/>
    <p:sldId id="258" r:id="rId4"/>
    <p:sldId id="266" r:id="rId5"/>
    <p:sldId id="260" r:id="rId6"/>
    <p:sldId id="259" r:id="rId7"/>
    <p:sldId id="265" r:id="rId8"/>
    <p:sldId id="264" r:id="rId9"/>
    <p:sldId id="261" r:id="rId10"/>
    <p:sldId id="262" r:id="rId11"/>
    <p:sldId id="263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A48B"/>
    <a:srgbClr val="EEEEEE"/>
    <a:srgbClr val="222222"/>
    <a:srgbClr val="006086"/>
    <a:srgbClr val="F63C6E"/>
    <a:srgbClr val="0F7DF5"/>
    <a:srgbClr val="BFE0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48"/>
  </p:normalViewPr>
  <p:slideViewPr>
    <p:cSldViewPr snapToGrid="0" snapToObjects="1">
      <p:cViewPr>
        <p:scale>
          <a:sx n="91" d="100"/>
          <a:sy n="91" d="100"/>
        </p:scale>
        <p:origin x="176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tiff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93B3DD-925A-F145-9543-F012A886B7AC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0F5F2C-F2C1-534F-AAA0-3A9E900864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15543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0F5F2C-F2C1-534F-AAA0-3A9E900864F5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52491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C3BF26-68C1-9940-872D-D3980E2F9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1CDA9A-A44D-BC45-BD64-22B608D8C6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23E555-AE6C-F240-AC05-78C0070A3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BFD4FE-12B7-BD4E-9941-631BFC91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72F5FA-D4D3-C141-BBEB-F7FFBEAB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3511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794467-C71D-C246-9CCB-764F5D777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C56AC1-CA66-D749-BE9D-3EA4D5510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555DB0-E21A-684A-B732-CE7FBFFAF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1C9AB6-7105-7841-8D9F-1BC67467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96169F-6A53-6343-B7D6-E64EF23C8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9161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56F372-698D-8846-88A2-9C62A66C2A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D75455-C700-784E-8812-BB9FEEE0C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FF0575-7CB9-D646-A3E3-30FCBCD9E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2D9346-CA4F-7D40-8DC9-B781533A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145331-FB4C-8B47-B53C-233AE79E8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94891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D92D30-6E2C-A842-A5C4-7EDD024A7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A49C23-2C4A-F74E-9519-D6CC79549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9CA8F0-B431-B541-A5DB-35999345A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221C34-8575-644B-85C3-674A374F0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ADF9A6-D841-B04B-AA96-4A10842BA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4065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6F6370-ADB1-6640-AAC5-8E1FF5CFB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72583B-1519-1446-B965-69D20A25CA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F1A3FB-FCD2-F340-94FA-E4A417F70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2FD229-B343-D545-B8D7-FD63AEBE0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6CE782-26DE-2A4F-A2A9-CCBE94D25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09694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DDB1C9-AB45-CD49-830F-274AA8765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FA0273-4E5B-BB4A-80AE-C3E0C41D17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DCEB62-7C80-6446-B5F5-09BB80A10E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21EA1D-BBC5-654A-AE3C-F92655674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686DE1-2FD5-AB4B-A031-F463AF864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6E58F4-9924-8C42-AB1A-58E48E847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365623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898C6-225A-A744-A784-576E1186D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35512A-4450-2D43-AD9B-F1B21690A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B9CB06-04F7-FB4D-8CB3-5D11F2DD0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DDD2F3C-0D04-E44E-ABAA-F6694E3907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01282F8-88AC-D647-8B38-F912F8C569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C1929BC-8905-4B4A-8B0C-4334A611A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93428A-E7EF-9D43-AB6F-67BA06852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31500D-22E0-9A43-8EC9-548227496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349365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0C3459-D417-A141-9175-3F45BA02F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3AC2E9-A7E0-344E-9345-852E3AFD0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C91130A-9400-9344-9EDC-F8F3468A8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C5D9A33-4C4F-514C-BD0A-1C2E2DECA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5900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76C1D22-875D-1547-9F5A-BC59ED19F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A3C4FA-D95D-9A43-ADFB-F88BA4AC8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A2C435-14E4-4B40-B788-B4173CF9A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2744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8F58BC-A980-F04C-873C-2C457994F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C85CC9-F641-B944-97EF-93FB2CAB37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3A25A4-34B3-1647-BE73-5A6033E130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D4B5A9-3375-9445-95BD-837187F8F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F55812-5804-FE4B-8C40-64E22298E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A429D9-5F88-9C43-B70E-0ACF4E65D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42205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A2F96E-3F1A-4040-B0DB-C2153F8B7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FCC27D6-E063-034B-859B-3A6BA36533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B6CAB4-9B36-1D46-BD6B-1DFB0A857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6F86CF-FA32-4E40-A95F-A1B93BCB4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99598D-7286-C149-8597-D6117C327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987057-7D57-E548-81FA-154E82C1C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062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BA36966-AC69-B549-8E1C-156936A1A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A88D6C-1A85-2C45-A4F1-3B5B36877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C75CB-83F1-F943-854A-9A3CB590E8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A2E0D-1D84-314F-976A-EFE9035992DE}" type="datetimeFigureOut">
              <a:rPr kumimoji="1" lang="ko-KR" altLang="en-US" smtClean="0"/>
              <a:t>2018. 2. 4.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CA8D66-F31F-F348-8DE7-2DEB4AC322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0A9D6C-3E70-DE49-B074-886CFA6253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F240F-55C4-7E40-AEE5-09B0C7B6A5E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8015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urako.github.io/euraWeb/" TargetMode="External"/><Relationship Id="rId2" Type="http://schemas.openxmlformats.org/officeDocument/2006/relationships/hyperlink" Target="https://eurako.github.io/winter_specia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hyperlink" Target="https://eurako.github.io/mefactory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A4501BC2-CF6A-0443-A005-71E9355C22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20" y="282806"/>
            <a:ext cx="9643129" cy="6291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391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텍스트상자 13">
            <a:extLst>
              <a:ext uri="{FF2B5EF4-FFF2-40B4-BE49-F238E27FC236}">
                <a16:creationId xmlns:a16="http://schemas.microsoft.com/office/drawing/2014/main" id="{3F9BC108-DDB8-BE47-97F2-57F6CC1A3E2B}"/>
              </a:ext>
            </a:extLst>
          </p:cNvPr>
          <p:cNvSpPr txBox="1"/>
          <p:nvPr/>
        </p:nvSpPr>
        <p:spPr>
          <a:xfrm>
            <a:off x="4045748" y="417312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Html -</a:t>
            </a:r>
            <a:endParaRPr kumimoji="1" lang="ko-KR" altLang="en-US" dirty="0"/>
          </a:p>
        </p:txBody>
      </p:sp>
      <p:sp>
        <p:nvSpPr>
          <p:cNvPr id="15" name="텍스트상자 14">
            <a:extLst>
              <a:ext uri="{FF2B5EF4-FFF2-40B4-BE49-F238E27FC236}">
                <a16:creationId xmlns:a16="http://schemas.microsoft.com/office/drawing/2014/main" id="{7F31CB4D-DD18-6447-86B8-87793BCA091D}"/>
              </a:ext>
            </a:extLst>
          </p:cNvPr>
          <p:cNvSpPr txBox="1"/>
          <p:nvPr/>
        </p:nvSpPr>
        <p:spPr>
          <a:xfrm>
            <a:off x="8689875" y="994270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Css</a:t>
            </a:r>
            <a:r>
              <a:rPr kumimoji="1" lang="en-US" altLang="ko-KR" dirty="0"/>
              <a:t> -</a:t>
            </a:r>
            <a:endParaRPr kumimoji="1" lang="ko-KR" altLang="en-US" dirty="0"/>
          </a:p>
        </p:txBody>
      </p:sp>
      <p:sp>
        <p:nvSpPr>
          <p:cNvPr id="16" name="텍스트상자 15">
            <a:extLst>
              <a:ext uri="{FF2B5EF4-FFF2-40B4-BE49-F238E27FC236}">
                <a16:creationId xmlns:a16="http://schemas.microsoft.com/office/drawing/2014/main" id="{D8325DC9-4CFF-6743-BE2B-71D8B25CF7BA}"/>
              </a:ext>
            </a:extLst>
          </p:cNvPr>
          <p:cNvSpPr txBox="1"/>
          <p:nvPr/>
        </p:nvSpPr>
        <p:spPr>
          <a:xfrm>
            <a:off x="4251275" y="6312685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Js</a:t>
            </a:r>
            <a:r>
              <a:rPr kumimoji="1" lang="en-US" altLang="ko-KR" dirty="0"/>
              <a:t> -</a:t>
            </a:r>
            <a:endParaRPr kumimoji="1" lang="ko-KR" altLang="en-US" dirty="0"/>
          </a:p>
        </p:txBody>
      </p:sp>
      <p:sp>
        <p:nvSpPr>
          <p:cNvPr id="17" name="텍스트상자 16">
            <a:extLst>
              <a:ext uri="{FF2B5EF4-FFF2-40B4-BE49-F238E27FC236}">
                <a16:creationId xmlns:a16="http://schemas.microsoft.com/office/drawing/2014/main" id="{CEBE9A1F-43D4-7746-BDCA-BD000D925AA3}"/>
              </a:ext>
            </a:extLst>
          </p:cNvPr>
          <p:cNvSpPr txBox="1"/>
          <p:nvPr/>
        </p:nvSpPr>
        <p:spPr>
          <a:xfrm>
            <a:off x="8425751" y="4751451"/>
            <a:ext cx="3448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벤더 프리픽스를 이용해 새로운 여러 브라우져에 호환될 </a:t>
            </a:r>
            <a:endParaRPr kumimoji="1" lang="en-US" altLang="ko-KR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수 있도록 했습니다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kumimoji="1"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텍스트상자 17">
            <a:extLst>
              <a:ext uri="{FF2B5EF4-FFF2-40B4-BE49-F238E27FC236}">
                <a16:creationId xmlns:a16="http://schemas.microsoft.com/office/drawing/2014/main" id="{9034B232-4FB9-2F46-99DD-DCCC535338FF}"/>
              </a:ext>
            </a:extLst>
          </p:cNvPr>
          <p:cNvSpPr txBox="1"/>
          <p:nvPr/>
        </p:nvSpPr>
        <p:spPr>
          <a:xfrm>
            <a:off x="4795014" y="6382312"/>
            <a:ext cx="32143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요금표를 클릭하면 이미지가 바뀌는 제이쿼리입니다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kumimoji="1"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230C29C-ABC0-2E42-822A-3AF6AB7AE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8002" y="239288"/>
            <a:ext cx="4669277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CCB0496-CBF4-094F-A74F-D2B84907E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013" y="921352"/>
            <a:ext cx="4650567" cy="326030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8EC3432-1D44-7F40-8299-2075C088B3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873" y="1384577"/>
            <a:ext cx="5533645" cy="326030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D83151D-660F-7746-8655-DCA51FA440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852" y="3149437"/>
            <a:ext cx="3996891" cy="31274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0890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텍스트상자 13">
            <a:extLst>
              <a:ext uri="{FF2B5EF4-FFF2-40B4-BE49-F238E27FC236}">
                <a16:creationId xmlns:a16="http://schemas.microsoft.com/office/drawing/2014/main" id="{3F9BC108-DDB8-BE47-97F2-57F6CC1A3E2B}"/>
              </a:ext>
            </a:extLst>
          </p:cNvPr>
          <p:cNvSpPr txBox="1"/>
          <p:nvPr/>
        </p:nvSpPr>
        <p:spPr>
          <a:xfrm>
            <a:off x="4045748" y="417312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Html -</a:t>
            </a:r>
            <a:endParaRPr kumimoji="1" lang="ko-KR" altLang="en-US" dirty="0"/>
          </a:p>
        </p:txBody>
      </p:sp>
      <p:sp>
        <p:nvSpPr>
          <p:cNvPr id="15" name="텍스트상자 14">
            <a:extLst>
              <a:ext uri="{FF2B5EF4-FFF2-40B4-BE49-F238E27FC236}">
                <a16:creationId xmlns:a16="http://schemas.microsoft.com/office/drawing/2014/main" id="{7F31CB4D-DD18-6447-86B8-87793BCA091D}"/>
              </a:ext>
            </a:extLst>
          </p:cNvPr>
          <p:cNvSpPr txBox="1"/>
          <p:nvPr/>
        </p:nvSpPr>
        <p:spPr>
          <a:xfrm>
            <a:off x="8578624" y="1993661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Css</a:t>
            </a:r>
            <a:r>
              <a:rPr kumimoji="1" lang="en-US" altLang="ko-KR" dirty="0"/>
              <a:t> -</a:t>
            </a:r>
            <a:endParaRPr kumimoji="1" lang="ko-KR" altLang="en-US" dirty="0"/>
          </a:p>
        </p:txBody>
      </p:sp>
      <p:sp>
        <p:nvSpPr>
          <p:cNvPr id="17" name="텍스트상자 16">
            <a:extLst>
              <a:ext uri="{FF2B5EF4-FFF2-40B4-BE49-F238E27FC236}">
                <a16:creationId xmlns:a16="http://schemas.microsoft.com/office/drawing/2014/main" id="{CEBE9A1F-43D4-7746-BDCA-BD000D925AA3}"/>
              </a:ext>
            </a:extLst>
          </p:cNvPr>
          <p:cNvSpPr txBox="1"/>
          <p:nvPr/>
        </p:nvSpPr>
        <p:spPr>
          <a:xfrm>
            <a:off x="8425751" y="4751451"/>
            <a:ext cx="3448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벤더 프리픽스를 이용해 새로운 여러 브라우져에 호환될 </a:t>
            </a:r>
            <a:endParaRPr kumimoji="1" lang="en-US" altLang="ko-KR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수 있도록 했습니다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kumimoji="1"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802EB73-40B9-634D-8242-EDD9724F2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8973" y="214884"/>
            <a:ext cx="5555848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7D3274D-638F-C747-B256-EBF8D21D6B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883" y="786644"/>
            <a:ext cx="4410868" cy="36237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0E3BF7C-CF28-654B-ACE7-BC98B974B1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137" y="2453269"/>
            <a:ext cx="5941244" cy="40098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2552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상자 3">
            <a:extLst>
              <a:ext uri="{FF2B5EF4-FFF2-40B4-BE49-F238E27FC236}">
                <a16:creationId xmlns:a16="http://schemas.microsoft.com/office/drawing/2014/main" id="{560C948D-96F4-A54B-948F-E199EF8BB5E7}"/>
              </a:ext>
            </a:extLst>
          </p:cNvPr>
          <p:cNvSpPr txBox="1"/>
          <p:nvPr/>
        </p:nvSpPr>
        <p:spPr>
          <a:xfrm>
            <a:off x="4754881" y="2799470"/>
            <a:ext cx="2784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dirty="0">
                <a:solidFill>
                  <a:srgbClr val="86A48B"/>
                </a:solidFill>
                <a:latin typeface="Kanit ExtraLight" pitchFamily="2" charset="-34"/>
                <a:cs typeface="Kanit ExtraLight" pitchFamily="2" charset="-34"/>
              </a:rPr>
              <a:t>THANK YOU.</a:t>
            </a:r>
            <a:endParaRPr kumimoji="1" lang="ko-KR" altLang="en-US" sz="3600" dirty="0">
              <a:solidFill>
                <a:srgbClr val="86A48B"/>
              </a:solidFill>
              <a:latin typeface="Kanit ExtraLight" pitchFamily="2" charset="-34"/>
              <a:cs typeface="Kanit ExtraLight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815632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E8380D-61AE-EB4B-B1B5-0D20A7858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100072" cy="1325563"/>
          </a:xfrm>
        </p:spPr>
        <p:txBody>
          <a:bodyPr/>
          <a:lstStyle/>
          <a:p>
            <a:r>
              <a:rPr kumimoji="1" lang="en-US" altLang="ko-KR" b="1" dirty="0">
                <a:latin typeface="Kanit" pitchFamily="2" charset="-34"/>
                <a:cs typeface="Kanit" pitchFamily="2" charset="-34"/>
              </a:rPr>
              <a:t>INDEX</a:t>
            </a:r>
            <a:endParaRPr kumimoji="1" lang="ko-KR" altLang="en-US" b="1" dirty="0">
              <a:latin typeface="Kanit" pitchFamily="2" charset="-34"/>
              <a:cs typeface="Kanit" pitchFamily="2" charset="-34"/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2162EF1-4505-C24F-BB4F-E2E370AEAC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16" y="1690688"/>
            <a:ext cx="578366" cy="578366"/>
          </a:xfrm>
        </p:spPr>
      </p:pic>
      <p:sp>
        <p:nvSpPr>
          <p:cNvPr id="3" name="텍스트상자 2">
            <a:extLst>
              <a:ext uri="{FF2B5EF4-FFF2-40B4-BE49-F238E27FC236}">
                <a16:creationId xmlns:a16="http://schemas.microsoft.com/office/drawing/2014/main" id="{1B68FCA3-D58D-AF43-B136-134699E95D37}"/>
              </a:ext>
            </a:extLst>
          </p:cNvPr>
          <p:cNvSpPr txBox="1"/>
          <p:nvPr/>
        </p:nvSpPr>
        <p:spPr>
          <a:xfrm>
            <a:off x="1315347" y="179520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1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pic>
        <p:nvPicPr>
          <p:cNvPr id="6" name="내용 개체 틀 4">
            <a:extLst>
              <a:ext uri="{FF2B5EF4-FFF2-40B4-BE49-F238E27FC236}">
                <a16:creationId xmlns:a16="http://schemas.microsoft.com/office/drawing/2014/main" id="{8D28B61B-CB15-F545-8070-5599C1BB0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816" y="1690688"/>
            <a:ext cx="578366" cy="578366"/>
          </a:xfrm>
          <a:prstGeom prst="rect">
            <a:avLst/>
          </a:prstGeom>
        </p:spPr>
      </p:pic>
      <p:sp>
        <p:nvSpPr>
          <p:cNvPr id="7" name="텍스트상자 6">
            <a:extLst>
              <a:ext uri="{FF2B5EF4-FFF2-40B4-BE49-F238E27FC236}">
                <a16:creationId xmlns:a16="http://schemas.microsoft.com/office/drawing/2014/main" id="{CEE41CEA-0750-9748-A97D-DC236D0FFB23}"/>
              </a:ext>
            </a:extLst>
          </p:cNvPr>
          <p:cNvSpPr txBox="1"/>
          <p:nvPr/>
        </p:nvSpPr>
        <p:spPr>
          <a:xfrm>
            <a:off x="3601347" y="179520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2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내용 개체 틀 4">
            <a:extLst>
              <a:ext uri="{FF2B5EF4-FFF2-40B4-BE49-F238E27FC236}">
                <a16:creationId xmlns:a16="http://schemas.microsoft.com/office/drawing/2014/main" id="{05F10CA7-F9A2-7A4F-BAE3-2BE608CCD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816" y="1690688"/>
            <a:ext cx="578366" cy="578366"/>
          </a:xfrm>
          <a:prstGeom prst="rect">
            <a:avLst/>
          </a:prstGeom>
        </p:spPr>
      </p:pic>
      <p:sp>
        <p:nvSpPr>
          <p:cNvPr id="10" name="텍스트상자 9">
            <a:extLst>
              <a:ext uri="{FF2B5EF4-FFF2-40B4-BE49-F238E27FC236}">
                <a16:creationId xmlns:a16="http://schemas.microsoft.com/office/drawing/2014/main" id="{89E2305F-3055-CE4F-B4EB-F8C5022326CA}"/>
              </a:ext>
            </a:extLst>
          </p:cNvPr>
          <p:cNvSpPr txBox="1"/>
          <p:nvPr/>
        </p:nvSpPr>
        <p:spPr>
          <a:xfrm>
            <a:off x="5887347" y="179520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3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pic>
        <p:nvPicPr>
          <p:cNvPr id="11" name="내용 개체 틀 4">
            <a:extLst>
              <a:ext uri="{FF2B5EF4-FFF2-40B4-BE49-F238E27FC236}">
                <a16:creationId xmlns:a16="http://schemas.microsoft.com/office/drawing/2014/main" id="{F6E94911-153B-A445-8ED9-AEC74072B2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7050" y="1704717"/>
            <a:ext cx="578366" cy="578366"/>
          </a:xfrm>
          <a:prstGeom prst="rect">
            <a:avLst/>
          </a:prstGeom>
        </p:spPr>
      </p:pic>
      <p:sp>
        <p:nvSpPr>
          <p:cNvPr id="12" name="텍스트상자 11">
            <a:extLst>
              <a:ext uri="{FF2B5EF4-FFF2-40B4-BE49-F238E27FC236}">
                <a16:creationId xmlns:a16="http://schemas.microsoft.com/office/drawing/2014/main" id="{62A3CE2E-5C21-CA4A-BC98-292C2B9E9229}"/>
              </a:ext>
            </a:extLst>
          </p:cNvPr>
          <p:cNvSpPr txBox="1"/>
          <p:nvPr/>
        </p:nvSpPr>
        <p:spPr>
          <a:xfrm>
            <a:off x="10490581" y="180923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5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pic>
        <p:nvPicPr>
          <p:cNvPr id="13" name="내용 개체 틀 4">
            <a:extLst>
              <a:ext uri="{FF2B5EF4-FFF2-40B4-BE49-F238E27FC236}">
                <a16:creationId xmlns:a16="http://schemas.microsoft.com/office/drawing/2014/main" id="{F2108381-1E91-874D-9C31-D52792113C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5433" y="1690688"/>
            <a:ext cx="578366" cy="578366"/>
          </a:xfrm>
          <a:prstGeom prst="rect">
            <a:avLst/>
          </a:prstGeom>
        </p:spPr>
      </p:pic>
      <p:sp>
        <p:nvSpPr>
          <p:cNvPr id="14" name="텍스트상자 13">
            <a:extLst>
              <a:ext uri="{FF2B5EF4-FFF2-40B4-BE49-F238E27FC236}">
                <a16:creationId xmlns:a16="http://schemas.microsoft.com/office/drawing/2014/main" id="{57EE3095-4468-9A41-8271-A7A6B1D64258}"/>
              </a:ext>
            </a:extLst>
          </p:cNvPr>
          <p:cNvSpPr txBox="1"/>
          <p:nvPr/>
        </p:nvSpPr>
        <p:spPr>
          <a:xfrm>
            <a:off x="8188964" y="179520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4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E5406671-73BD-AC49-8E1A-609D8B7E7788}"/>
              </a:ext>
            </a:extLst>
          </p:cNvPr>
          <p:cNvCxnSpPr/>
          <p:nvPr/>
        </p:nvCxnSpPr>
        <p:spPr>
          <a:xfrm>
            <a:off x="1881163" y="1993900"/>
            <a:ext cx="1371600" cy="0"/>
          </a:xfrm>
          <a:prstGeom prst="line">
            <a:avLst/>
          </a:prstGeom>
          <a:ln w="12700">
            <a:solidFill>
              <a:srgbClr val="BFE0C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519A42FA-E243-C945-8377-01406D3A9B1D}"/>
              </a:ext>
            </a:extLst>
          </p:cNvPr>
          <p:cNvCxnSpPr/>
          <p:nvPr/>
        </p:nvCxnSpPr>
        <p:spPr>
          <a:xfrm>
            <a:off x="4187104" y="1986660"/>
            <a:ext cx="1371600" cy="0"/>
          </a:xfrm>
          <a:prstGeom prst="line">
            <a:avLst/>
          </a:prstGeom>
          <a:ln w="12700">
            <a:solidFill>
              <a:srgbClr val="BFE0C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2BDCC680-FC84-2E45-B3A6-4FCDD349F5E8}"/>
              </a:ext>
            </a:extLst>
          </p:cNvPr>
          <p:cNvCxnSpPr/>
          <p:nvPr/>
        </p:nvCxnSpPr>
        <p:spPr>
          <a:xfrm>
            <a:off x="6457555" y="1969568"/>
            <a:ext cx="1371600" cy="0"/>
          </a:xfrm>
          <a:prstGeom prst="line">
            <a:avLst/>
          </a:prstGeom>
          <a:ln w="12700">
            <a:solidFill>
              <a:srgbClr val="BFE0C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1D9A6F88-7736-FB43-BC1C-D9E0D3A1390F}"/>
              </a:ext>
            </a:extLst>
          </p:cNvPr>
          <p:cNvCxnSpPr/>
          <p:nvPr/>
        </p:nvCxnSpPr>
        <p:spPr>
          <a:xfrm>
            <a:off x="8802663" y="1969568"/>
            <a:ext cx="1371600" cy="0"/>
          </a:xfrm>
          <a:prstGeom prst="line">
            <a:avLst/>
          </a:prstGeom>
          <a:ln w="12700">
            <a:solidFill>
              <a:srgbClr val="BFE0C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텍스트상자 18">
            <a:extLst>
              <a:ext uri="{FF2B5EF4-FFF2-40B4-BE49-F238E27FC236}">
                <a16:creationId xmlns:a16="http://schemas.microsoft.com/office/drawing/2014/main" id="{A6033FC4-B412-B54F-8829-F41B5E0EB622}"/>
              </a:ext>
            </a:extLst>
          </p:cNvPr>
          <p:cNvSpPr txBox="1"/>
          <p:nvPr/>
        </p:nvSpPr>
        <p:spPr>
          <a:xfrm>
            <a:off x="923285" y="2467749"/>
            <a:ext cx="1321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solidFill>
                  <a:srgbClr val="86A48B"/>
                </a:solidFill>
                <a:latin typeface="Kanit" pitchFamily="2" charset="-34"/>
                <a:cs typeface="Kanit" pitchFamily="2" charset="-34"/>
              </a:rPr>
              <a:t>Resume</a:t>
            </a:r>
          </a:p>
        </p:txBody>
      </p:sp>
      <p:sp>
        <p:nvSpPr>
          <p:cNvPr id="20" name="텍스트상자 19">
            <a:extLst>
              <a:ext uri="{FF2B5EF4-FFF2-40B4-BE49-F238E27FC236}">
                <a16:creationId xmlns:a16="http://schemas.microsoft.com/office/drawing/2014/main" id="{45028CB5-CF12-8D4E-AC5D-88039F93EEC1}"/>
              </a:ext>
            </a:extLst>
          </p:cNvPr>
          <p:cNvSpPr txBox="1"/>
          <p:nvPr/>
        </p:nvSpPr>
        <p:spPr>
          <a:xfrm>
            <a:off x="2754301" y="2467748"/>
            <a:ext cx="2040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solidFill>
                  <a:srgbClr val="86A48B"/>
                </a:solidFill>
                <a:latin typeface="Kanit" pitchFamily="2" charset="-34"/>
                <a:cs typeface="Kanit" pitchFamily="2" charset="-34"/>
              </a:rPr>
              <a:t>Portpolio_01</a:t>
            </a:r>
            <a:endParaRPr kumimoji="1" lang="ko-KR" altLang="en-US" sz="2400" b="1" dirty="0">
              <a:solidFill>
                <a:srgbClr val="86A48B"/>
              </a:solidFill>
              <a:latin typeface="Kanit" pitchFamily="2" charset="-34"/>
              <a:cs typeface="Kanit" pitchFamily="2" charset="-34"/>
            </a:endParaRPr>
          </a:p>
        </p:txBody>
      </p:sp>
      <p:sp>
        <p:nvSpPr>
          <p:cNvPr id="21" name="텍스트상자 20">
            <a:extLst>
              <a:ext uri="{FF2B5EF4-FFF2-40B4-BE49-F238E27FC236}">
                <a16:creationId xmlns:a16="http://schemas.microsoft.com/office/drawing/2014/main" id="{E4DE3767-2291-C449-8F6C-7A4B7E087CF3}"/>
              </a:ext>
            </a:extLst>
          </p:cNvPr>
          <p:cNvSpPr txBox="1"/>
          <p:nvPr/>
        </p:nvSpPr>
        <p:spPr>
          <a:xfrm>
            <a:off x="4987765" y="2491840"/>
            <a:ext cx="20890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solidFill>
                  <a:srgbClr val="86A48B"/>
                </a:solidFill>
                <a:latin typeface="Kanit" pitchFamily="2" charset="-34"/>
                <a:cs typeface="Kanit" pitchFamily="2" charset="-34"/>
              </a:rPr>
              <a:t>Portpolio_02</a:t>
            </a:r>
            <a:endParaRPr kumimoji="1" lang="ko-KR" altLang="en-US" sz="2400" b="1" dirty="0">
              <a:solidFill>
                <a:srgbClr val="86A48B"/>
              </a:solidFill>
              <a:latin typeface="Kanit" pitchFamily="2" charset="-34"/>
              <a:cs typeface="Kanit" pitchFamily="2" charset="-34"/>
            </a:endParaRPr>
          </a:p>
        </p:txBody>
      </p:sp>
      <p:sp>
        <p:nvSpPr>
          <p:cNvPr id="22" name="텍스트상자 21">
            <a:extLst>
              <a:ext uri="{FF2B5EF4-FFF2-40B4-BE49-F238E27FC236}">
                <a16:creationId xmlns:a16="http://schemas.microsoft.com/office/drawing/2014/main" id="{E95293EB-E4D7-4042-840B-47500D61C21F}"/>
              </a:ext>
            </a:extLst>
          </p:cNvPr>
          <p:cNvSpPr txBox="1"/>
          <p:nvPr/>
        </p:nvSpPr>
        <p:spPr>
          <a:xfrm>
            <a:off x="7297694" y="2482795"/>
            <a:ext cx="20938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solidFill>
                  <a:srgbClr val="86A48B"/>
                </a:solidFill>
                <a:latin typeface="Kanit" pitchFamily="2" charset="-34"/>
                <a:cs typeface="Kanit" pitchFamily="2" charset="-34"/>
              </a:rPr>
              <a:t>Portpolio_03</a:t>
            </a:r>
            <a:endParaRPr kumimoji="1" lang="ko-KR" altLang="en-US" sz="2400" b="1" dirty="0">
              <a:solidFill>
                <a:srgbClr val="86A48B"/>
              </a:solidFill>
              <a:latin typeface="Kanit" pitchFamily="2" charset="-34"/>
              <a:cs typeface="Kanit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365334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상자 5">
            <a:extLst>
              <a:ext uri="{FF2B5EF4-FFF2-40B4-BE49-F238E27FC236}">
                <a16:creationId xmlns:a16="http://schemas.microsoft.com/office/drawing/2014/main" id="{B0DF86B2-15E0-C247-BBAE-9A7A9612B16C}"/>
              </a:ext>
            </a:extLst>
          </p:cNvPr>
          <p:cNvSpPr txBox="1"/>
          <p:nvPr/>
        </p:nvSpPr>
        <p:spPr>
          <a:xfrm>
            <a:off x="10643625" y="2112580"/>
            <a:ext cx="660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b="1" dirty="0">
                <a:latin typeface="Kanit" pitchFamily="2" charset="-34"/>
                <a:cs typeface="Kanit" pitchFamily="2" charset="-34"/>
              </a:rPr>
              <a:t>01</a:t>
            </a:r>
            <a:endParaRPr kumimoji="1" lang="ko-KR" altLang="en-US" sz="3600" b="1" dirty="0">
              <a:latin typeface="Kanit" pitchFamily="2" charset="-34"/>
              <a:cs typeface="Kanit" pitchFamily="2" charset="-34"/>
            </a:endParaRPr>
          </a:p>
        </p:txBody>
      </p:sp>
      <p:sp>
        <p:nvSpPr>
          <p:cNvPr id="7" name="텍스트상자 6">
            <a:extLst>
              <a:ext uri="{FF2B5EF4-FFF2-40B4-BE49-F238E27FC236}">
                <a16:creationId xmlns:a16="http://schemas.microsoft.com/office/drawing/2014/main" id="{1A8CECDE-5502-B342-89C4-3BB82E9D93A4}"/>
              </a:ext>
            </a:extLst>
          </p:cNvPr>
          <p:cNvSpPr txBox="1"/>
          <p:nvPr/>
        </p:nvSpPr>
        <p:spPr>
          <a:xfrm>
            <a:off x="9524729" y="2758911"/>
            <a:ext cx="18886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b="1" dirty="0">
                <a:solidFill>
                  <a:srgbClr val="86A48B"/>
                </a:solidFill>
                <a:latin typeface="Kanit" pitchFamily="2" charset="-34"/>
                <a:cs typeface="Kanit" pitchFamily="2" charset="-34"/>
              </a:rPr>
              <a:t>Resume</a:t>
            </a:r>
            <a:endParaRPr kumimoji="1" lang="ko-KR" altLang="en-US" sz="3600" b="1" dirty="0">
              <a:solidFill>
                <a:srgbClr val="86A48B"/>
              </a:solidFill>
              <a:latin typeface="Kanit" pitchFamily="2" charset="-34"/>
              <a:cs typeface="Kanit" pitchFamily="2" charset="-34"/>
            </a:endParaRPr>
          </a:p>
        </p:txBody>
      </p: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C06A6713-66DE-9A49-AA4E-6017B02D0F71}"/>
              </a:ext>
            </a:extLst>
          </p:cNvPr>
          <p:cNvCxnSpPr/>
          <p:nvPr/>
        </p:nvCxnSpPr>
        <p:spPr>
          <a:xfrm flipH="1">
            <a:off x="6575400" y="614856"/>
            <a:ext cx="4677687" cy="0"/>
          </a:xfrm>
          <a:prstGeom prst="line">
            <a:avLst/>
          </a:prstGeom>
          <a:ln w="38100">
            <a:solidFill>
              <a:srgbClr val="BFE0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0A74A77D-4110-3740-AD70-98258D911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058" y="5549296"/>
            <a:ext cx="7239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22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상자 3">
            <a:extLst>
              <a:ext uri="{FF2B5EF4-FFF2-40B4-BE49-F238E27FC236}">
                <a16:creationId xmlns:a16="http://schemas.microsoft.com/office/drawing/2014/main" id="{2B06D290-EF2E-2344-9C73-8DDB5E922E33}"/>
              </a:ext>
            </a:extLst>
          </p:cNvPr>
          <p:cNvSpPr txBox="1"/>
          <p:nvPr/>
        </p:nvSpPr>
        <p:spPr>
          <a:xfrm>
            <a:off x="621128" y="3356165"/>
            <a:ext cx="13003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고유라</a:t>
            </a:r>
            <a:endParaRPr kumimoji="1" lang="en-US" altLang="ko-KR" dirty="0"/>
          </a:p>
          <a:p>
            <a:r>
              <a:rPr kumimoji="1" lang="en-US" altLang="ko-KR" dirty="0"/>
              <a:t>KO EU RA</a:t>
            </a:r>
          </a:p>
          <a:p>
            <a:r>
              <a:rPr kumimoji="1" lang="en-US" altLang="ko-KR" dirty="0"/>
              <a:t>1991.10.14</a:t>
            </a:r>
            <a:endParaRPr kumimoji="1" lang="ko-KR" altLang="en-US" dirty="0"/>
          </a:p>
        </p:txBody>
      </p:sp>
      <p:sp>
        <p:nvSpPr>
          <p:cNvPr id="5" name="텍스트상자 4">
            <a:extLst>
              <a:ext uri="{FF2B5EF4-FFF2-40B4-BE49-F238E27FC236}">
                <a16:creationId xmlns:a16="http://schemas.microsoft.com/office/drawing/2014/main" id="{C56EFD28-1011-8F4E-9718-19031D6C018F}"/>
              </a:ext>
            </a:extLst>
          </p:cNvPr>
          <p:cNvSpPr txBox="1"/>
          <p:nvPr/>
        </p:nvSpPr>
        <p:spPr>
          <a:xfrm>
            <a:off x="3272847" y="819149"/>
            <a:ext cx="327365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EDUCATION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2017.11~2018.04</a:t>
            </a:r>
          </a:p>
          <a:p>
            <a:r>
              <a:rPr kumimoji="1" lang="ko-KR" altLang="en-US" dirty="0"/>
              <a:t>그린컴퓨터아카데미</a:t>
            </a:r>
            <a:endParaRPr kumimoji="1" lang="en-US" altLang="ko-KR" dirty="0"/>
          </a:p>
          <a:p>
            <a:r>
              <a:rPr kumimoji="1" lang="en-US" altLang="ko-KR" dirty="0"/>
              <a:t>UI/UX</a:t>
            </a:r>
            <a:r>
              <a:rPr kumimoji="1" lang="ko-KR" altLang="en-US" dirty="0"/>
              <a:t>디자인 전문가과정 수료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2014.06~2017.08</a:t>
            </a:r>
          </a:p>
          <a:p>
            <a:r>
              <a:rPr kumimoji="1" lang="ko-KR" altLang="en-US" dirty="0"/>
              <a:t>국민건강보험공단 </a:t>
            </a:r>
            <a:r>
              <a:rPr kumimoji="1" lang="en-US" altLang="ko-KR" dirty="0" err="1"/>
              <a:t>cs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2012.04~2012.09</a:t>
            </a:r>
          </a:p>
          <a:p>
            <a:r>
              <a:rPr kumimoji="1" lang="ko-KR" altLang="en-US" dirty="0"/>
              <a:t>실로만</a:t>
            </a:r>
            <a:endParaRPr kumimoji="1" lang="en-US" altLang="ko-KR" dirty="0"/>
          </a:p>
          <a:p>
            <a:r>
              <a:rPr kumimoji="1" lang="ko-KR" altLang="en-US" dirty="0"/>
              <a:t>자수디자인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2010.3~2012.02</a:t>
            </a:r>
          </a:p>
          <a:p>
            <a:r>
              <a:rPr kumimoji="1" lang="ko-KR" altLang="en-US" dirty="0"/>
              <a:t>한양여자대학</a:t>
            </a:r>
            <a:endParaRPr kumimoji="1" lang="en-US" altLang="ko-KR" dirty="0"/>
          </a:p>
          <a:p>
            <a:r>
              <a:rPr kumimoji="1" lang="ko-KR" altLang="en-US" dirty="0"/>
              <a:t>섬유디자인과</a:t>
            </a:r>
            <a:endParaRPr kumimoji="1" lang="en-US" altLang="ko-KR" dirty="0"/>
          </a:p>
        </p:txBody>
      </p:sp>
      <p:sp>
        <p:nvSpPr>
          <p:cNvPr id="6" name="텍스트상자 5">
            <a:extLst>
              <a:ext uri="{FF2B5EF4-FFF2-40B4-BE49-F238E27FC236}">
                <a16:creationId xmlns:a16="http://schemas.microsoft.com/office/drawing/2014/main" id="{9366D1D3-15E4-EA46-A369-E7817FACB86F}"/>
              </a:ext>
            </a:extLst>
          </p:cNvPr>
          <p:cNvSpPr txBox="1"/>
          <p:nvPr/>
        </p:nvSpPr>
        <p:spPr>
          <a:xfrm>
            <a:off x="3236532" y="5664533"/>
            <a:ext cx="28493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LICENSE</a:t>
            </a:r>
          </a:p>
          <a:p>
            <a:r>
              <a:rPr kumimoji="1" lang="en-US" altLang="ko-KR" dirty="0"/>
              <a:t>GTQ </a:t>
            </a:r>
            <a:r>
              <a:rPr kumimoji="1" lang="ko-KR" altLang="en-US" dirty="0"/>
              <a:t>그래픽 기술자격 </a:t>
            </a:r>
            <a:r>
              <a:rPr kumimoji="1" lang="en-US" altLang="ko-KR" dirty="0"/>
              <a:t>1</a:t>
            </a:r>
            <a:r>
              <a:rPr kumimoji="1" lang="ko-KR" altLang="en-US" dirty="0"/>
              <a:t>급</a:t>
            </a:r>
          </a:p>
        </p:txBody>
      </p:sp>
      <p:sp>
        <p:nvSpPr>
          <p:cNvPr id="7" name="텍스트상자 6">
            <a:extLst>
              <a:ext uri="{FF2B5EF4-FFF2-40B4-BE49-F238E27FC236}">
                <a16:creationId xmlns:a16="http://schemas.microsoft.com/office/drawing/2014/main" id="{4B8FE89F-70E6-E947-AF28-1F01D8B898FD}"/>
              </a:ext>
            </a:extLst>
          </p:cNvPr>
          <p:cNvSpPr txBox="1"/>
          <p:nvPr/>
        </p:nvSpPr>
        <p:spPr>
          <a:xfrm>
            <a:off x="8424296" y="770842"/>
            <a:ext cx="238918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DESIGN SKILL</a:t>
            </a:r>
          </a:p>
          <a:p>
            <a:r>
              <a:rPr kumimoji="1" lang="en-US" altLang="ko-KR" dirty="0"/>
              <a:t>ADOBE PHOTOSHOP</a:t>
            </a:r>
          </a:p>
          <a:p>
            <a:r>
              <a:rPr kumimoji="1" lang="en-US" altLang="ko-KR" dirty="0"/>
              <a:t>ADOBE ILLUSTLATOR</a:t>
            </a:r>
          </a:p>
          <a:p>
            <a:r>
              <a:rPr kumimoji="1" lang="en-US" altLang="ko-KR" dirty="0"/>
              <a:t>GRAVITY</a:t>
            </a:r>
          </a:p>
          <a:p>
            <a:r>
              <a:rPr kumimoji="1" lang="en-US" altLang="ko-KR" dirty="0"/>
              <a:t>MACAW</a:t>
            </a:r>
          </a:p>
          <a:p>
            <a:r>
              <a:rPr kumimoji="1" lang="en-US" altLang="ko-KR" dirty="0"/>
              <a:t>HTML5</a:t>
            </a:r>
          </a:p>
          <a:p>
            <a:r>
              <a:rPr kumimoji="1" lang="en-US" altLang="ko-KR" dirty="0"/>
              <a:t>CSS</a:t>
            </a:r>
          </a:p>
          <a:p>
            <a:r>
              <a:rPr kumimoji="1" lang="en-US" altLang="ko-KR" dirty="0"/>
              <a:t>JQUERY</a:t>
            </a:r>
          </a:p>
          <a:p>
            <a:r>
              <a:rPr kumimoji="1" lang="en-US" altLang="ko-KR" dirty="0"/>
              <a:t>GIT-HUB</a:t>
            </a:r>
          </a:p>
        </p:txBody>
      </p:sp>
      <p:sp>
        <p:nvSpPr>
          <p:cNvPr id="8" name="텍스트상자 7">
            <a:extLst>
              <a:ext uri="{FF2B5EF4-FFF2-40B4-BE49-F238E27FC236}">
                <a16:creationId xmlns:a16="http://schemas.microsoft.com/office/drawing/2014/main" id="{CFCB4B45-DFEE-F24D-AE34-B06ED579C2E1}"/>
              </a:ext>
            </a:extLst>
          </p:cNvPr>
          <p:cNvSpPr txBox="1"/>
          <p:nvPr/>
        </p:nvSpPr>
        <p:spPr>
          <a:xfrm>
            <a:off x="7074930" y="5064369"/>
            <a:ext cx="42590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LINK</a:t>
            </a:r>
          </a:p>
          <a:p>
            <a:r>
              <a:rPr kumimoji="1" lang="en-US" altLang="ko-KR" dirty="0">
                <a:hlinkClick r:id="rId2"/>
              </a:rPr>
              <a:t>https://eurako.github.io/winter_special/</a:t>
            </a:r>
            <a:endParaRPr kumimoji="1" lang="en-US" altLang="ko-KR" dirty="0"/>
          </a:p>
          <a:p>
            <a:r>
              <a:rPr lang="en-US" altLang="ko-KR" dirty="0">
                <a:hlinkClick r:id="rId3"/>
              </a:rPr>
              <a:t>https://eurako.github.io/euraWeb/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https://eurako.github.io/mefactory/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4FE94A3-F7DE-E141-92FA-86259F2C47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128" y="819149"/>
            <a:ext cx="2347293" cy="196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239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상자 5">
            <a:extLst>
              <a:ext uri="{FF2B5EF4-FFF2-40B4-BE49-F238E27FC236}">
                <a16:creationId xmlns:a16="http://schemas.microsoft.com/office/drawing/2014/main" id="{B0DF86B2-15E0-C247-BBAE-9A7A9612B16C}"/>
              </a:ext>
            </a:extLst>
          </p:cNvPr>
          <p:cNvSpPr txBox="1"/>
          <p:nvPr/>
        </p:nvSpPr>
        <p:spPr>
          <a:xfrm>
            <a:off x="10643625" y="2112580"/>
            <a:ext cx="732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b="1" dirty="0">
                <a:latin typeface="Kanit" pitchFamily="2" charset="-34"/>
                <a:cs typeface="Kanit" pitchFamily="2" charset="-34"/>
              </a:rPr>
              <a:t>02</a:t>
            </a:r>
            <a:endParaRPr kumimoji="1" lang="ko-KR" altLang="en-US" sz="3600" b="1" dirty="0">
              <a:latin typeface="Kanit" pitchFamily="2" charset="-34"/>
              <a:cs typeface="Kanit" pitchFamily="2" charset="-34"/>
            </a:endParaRPr>
          </a:p>
        </p:txBody>
      </p:sp>
      <p:sp>
        <p:nvSpPr>
          <p:cNvPr id="7" name="텍스트상자 6">
            <a:extLst>
              <a:ext uri="{FF2B5EF4-FFF2-40B4-BE49-F238E27FC236}">
                <a16:creationId xmlns:a16="http://schemas.microsoft.com/office/drawing/2014/main" id="{1A8CECDE-5502-B342-89C4-3BB82E9D93A4}"/>
              </a:ext>
            </a:extLst>
          </p:cNvPr>
          <p:cNvSpPr txBox="1"/>
          <p:nvPr/>
        </p:nvSpPr>
        <p:spPr>
          <a:xfrm>
            <a:off x="8426690" y="2774622"/>
            <a:ext cx="2972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b="1" dirty="0">
                <a:solidFill>
                  <a:srgbClr val="86A48B"/>
                </a:solidFill>
                <a:latin typeface="Kanit" pitchFamily="2" charset="-34"/>
                <a:cs typeface="Kanit" pitchFamily="2" charset="-34"/>
              </a:rPr>
              <a:t>Portpolio_01</a:t>
            </a:r>
            <a:endParaRPr kumimoji="1" lang="ko-KR" altLang="en-US" sz="3600" b="1" dirty="0">
              <a:solidFill>
                <a:srgbClr val="86A48B"/>
              </a:solidFill>
              <a:latin typeface="Kanit" pitchFamily="2" charset="-34"/>
              <a:cs typeface="Kanit" pitchFamily="2" charset="-34"/>
            </a:endParaRPr>
          </a:p>
        </p:txBody>
      </p: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C06A6713-66DE-9A49-AA4E-6017B02D0F71}"/>
              </a:ext>
            </a:extLst>
          </p:cNvPr>
          <p:cNvCxnSpPr/>
          <p:nvPr/>
        </p:nvCxnSpPr>
        <p:spPr>
          <a:xfrm flipH="1">
            <a:off x="6575400" y="614856"/>
            <a:ext cx="4677687" cy="0"/>
          </a:xfrm>
          <a:prstGeom prst="line">
            <a:avLst/>
          </a:prstGeom>
          <a:ln w="38100">
            <a:solidFill>
              <a:srgbClr val="BFE0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텍스트상자 1">
            <a:extLst>
              <a:ext uri="{FF2B5EF4-FFF2-40B4-BE49-F238E27FC236}">
                <a16:creationId xmlns:a16="http://schemas.microsoft.com/office/drawing/2014/main" id="{E4D15F34-4D01-3B43-B776-F3A6D424E8F4}"/>
              </a:ext>
            </a:extLst>
          </p:cNvPr>
          <p:cNvSpPr txBox="1"/>
          <p:nvPr/>
        </p:nvSpPr>
        <p:spPr>
          <a:xfrm>
            <a:off x="9465436" y="3499725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GothicCoding" panose="020D0009000000000000" pitchFamily="49" charset="-127"/>
                <a:ea typeface="NanumGothicCoding" panose="020D0009000000000000" pitchFamily="49" charset="-127"/>
                <a:cs typeface="Kanit" pitchFamily="2" charset="-34"/>
              </a:rPr>
              <a:t>대창리 송어축제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0A19E3E-5F3F-2E48-A91D-21C5419B86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058" y="5549296"/>
            <a:ext cx="7239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751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603A75D-4F52-EE4E-B226-16C981DC0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96" y="1907629"/>
            <a:ext cx="5184106" cy="3641834"/>
          </a:xfrm>
          <a:prstGeom prst="rect">
            <a:avLst/>
          </a:prstGeom>
        </p:spPr>
      </p:pic>
      <p:sp>
        <p:nvSpPr>
          <p:cNvPr id="6" name="텍스트상자 5">
            <a:extLst>
              <a:ext uri="{FF2B5EF4-FFF2-40B4-BE49-F238E27FC236}">
                <a16:creationId xmlns:a16="http://schemas.microsoft.com/office/drawing/2014/main" id="{199EA4ED-6AF9-9844-BD2C-0B0CF797AF75}"/>
              </a:ext>
            </a:extLst>
          </p:cNvPr>
          <p:cNvSpPr txBox="1"/>
          <p:nvPr/>
        </p:nvSpPr>
        <p:spPr>
          <a:xfrm>
            <a:off x="683102" y="536028"/>
            <a:ext cx="2887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rgbClr val="86A48B"/>
                </a:solidFill>
              </a:rPr>
              <a:t>대창리 송어축제 프로모션</a:t>
            </a:r>
          </a:p>
        </p:txBody>
      </p:sp>
      <p:sp>
        <p:nvSpPr>
          <p:cNvPr id="7" name="텍스트상자 6">
            <a:extLst>
              <a:ext uri="{FF2B5EF4-FFF2-40B4-BE49-F238E27FC236}">
                <a16:creationId xmlns:a16="http://schemas.microsoft.com/office/drawing/2014/main" id="{1FD82679-4425-6E41-8A16-D27B33B9E5A0}"/>
              </a:ext>
            </a:extLst>
          </p:cNvPr>
          <p:cNvSpPr txBox="1"/>
          <p:nvPr/>
        </p:nvSpPr>
        <p:spPr>
          <a:xfrm>
            <a:off x="5912070" y="1891863"/>
            <a:ext cx="1282723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사이트 명 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타겟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목적 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컨셉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사이트 주소</a:t>
            </a:r>
          </a:p>
        </p:txBody>
      </p:sp>
      <p:sp>
        <p:nvSpPr>
          <p:cNvPr id="8" name="텍스트상자 7">
            <a:extLst>
              <a:ext uri="{FF2B5EF4-FFF2-40B4-BE49-F238E27FC236}">
                <a16:creationId xmlns:a16="http://schemas.microsoft.com/office/drawing/2014/main" id="{8A131B01-07E9-BE4F-8FC3-436522DF7CF9}"/>
              </a:ext>
            </a:extLst>
          </p:cNvPr>
          <p:cNvSpPr txBox="1"/>
          <p:nvPr/>
        </p:nvSpPr>
        <p:spPr>
          <a:xfrm>
            <a:off x="7521396" y="1907629"/>
            <a:ext cx="3820533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대창군 송어축제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어린 자녀의 체험학습을 위한 부모와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이색 데이트를 찾는 커플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겨울시즌 얼음낚시 이벤트 및 다양한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즐길거리 소개 </a:t>
            </a:r>
          </a:p>
          <a:p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캐쥬얼 스포티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</a:t>
            </a:r>
            <a:r>
              <a:rPr lang="en-US" altLang="ko-KR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eurako.github.io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altLang="ko-KR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winter_special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622789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상자 5">
            <a:extLst>
              <a:ext uri="{FF2B5EF4-FFF2-40B4-BE49-F238E27FC236}">
                <a16:creationId xmlns:a16="http://schemas.microsoft.com/office/drawing/2014/main" id="{199EA4ED-6AF9-9844-BD2C-0B0CF797AF75}"/>
              </a:ext>
            </a:extLst>
          </p:cNvPr>
          <p:cNvSpPr txBox="1"/>
          <p:nvPr/>
        </p:nvSpPr>
        <p:spPr>
          <a:xfrm>
            <a:off x="683102" y="536028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rgbClr val="86A48B"/>
                </a:solidFill>
                <a:latin typeface="Kanit" pitchFamily="2" charset="-34"/>
                <a:cs typeface="Kanit" pitchFamily="2" charset="-34"/>
              </a:rPr>
              <a:t>fonts</a:t>
            </a:r>
            <a:endParaRPr kumimoji="1" lang="ko-KR" altLang="en-US" b="1" dirty="0">
              <a:solidFill>
                <a:srgbClr val="86A48B"/>
              </a:solidFill>
              <a:latin typeface="Kanit" pitchFamily="2" charset="-34"/>
              <a:cs typeface="Kanit" pitchFamily="2" charset="-34"/>
            </a:endParaRPr>
          </a:p>
        </p:txBody>
      </p:sp>
      <p:sp>
        <p:nvSpPr>
          <p:cNvPr id="3" name="텍스트상자 2">
            <a:extLst>
              <a:ext uri="{FF2B5EF4-FFF2-40B4-BE49-F238E27FC236}">
                <a16:creationId xmlns:a16="http://schemas.microsoft.com/office/drawing/2014/main" id="{F0214CC3-CE35-754E-B575-F4926E9E11E8}"/>
              </a:ext>
            </a:extLst>
          </p:cNvPr>
          <p:cNvSpPr txBox="1"/>
          <p:nvPr/>
        </p:nvSpPr>
        <p:spPr>
          <a:xfrm>
            <a:off x="683102" y="1212585"/>
            <a:ext cx="1557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H1</a:t>
            </a:r>
          </a:p>
          <a:p>
            <a:r>
              <a:rPr kumimoji="1" lang="en-US" altLang="ko-KR" dirty="0"/>
              <a:t>Regular, 50pt</a:t>
            </a:r>
            <a:endParaRPr kumimoji="1" lang="ko-KR" altLang="en-US" dirty="0"/>
          </a:p>
        </p:txBody>
      </p:sp>
      <p:sp>
        <p:nvSpPr>
          <p:cNvPr id="9" name="텍스트상자 8">
            <a:extLst>
              <a:ext uri="{FF2B5EF4-FFF2-40B4-BE49-F238E27FC236}">
                <a16:creationId xmlns:a16="http://schemas.microsoft.com/office/drawing/2014/main" id="{0A64CA8A-5594-B141-80E2-A18C1D336D43}"/>
              </a:ext>
            </a:extLst>
          </p:cNvPr>
          <p:cNvSpPr txBox="1"/>
          <p:nvPr/>
        </p:nvSpPr>
        <p:spPr>
          <a:xfrm>
            <a:off x="683101" y="2449323"/>
            <a:ext cx="21589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H2</a:t>
            </a:r>
          </a:p>
          <a:p>
            <a:r>
              <a:rPr kumimoji="1" lang="en-US" altLang="ko-KR" dirty="0"/>
              <a:t>Bold ,Regular, 30pt</a:t>
            </a:r>
            <a:endParaRPr kumimoji="1" lang="ko-KR" altLang="en-US" dirty="0"/>
          </a:p>
        </p:txBody>
      </p:sp>
      <p:sp>
        <p:nvSpPr>
          <p:cNvPr id="10" name="텍스트상자 9">
            <a:extLst>
              <a:ext uri="{FF2B5EF4-FFF2-40B4-BE49-F238E27FC236}">
                <a16:creationId xmlns:a16="http://schemas.microsoft.com/office/drawing/2014/main" id="{41D09158-8E47-CB41-80A6-6A50BE46BB02}"/>
              </a:ext>
            </a:extLst>
          </p:cNvPr>
          <p:cNvSpPr txBox="1"/>
          <p:nvPr/>
        </p:nvSpPr>
        <p:spPr>
          <a:xfrm>
            <a:off x="670597" y="3524478"/>
            <a:ext cx="21589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H3</a:t>
            </a:r>
          </a:p>
          <a:p>
            <a:r>
              <a:rPr kumimoji="1" lang="en-US" altLang="ko-KR" dirty="0"/>
              <a:t>Bold, Regular, 25pt</a:t>
            </a:r>
            <a:endParaRPr kumimoji="1" lang="ko-KR" altLang="en-US" dirty="0"/>
          </a:p>
        </p:txBody>
      </p:sp>
      <p:sp>
        <p:nvSpPr>
          <p:cNvPr id="11" name="텍스트상자 10">
            <a:extLst>
              <a:ext uri="{FF2B5EF4-FFF2-40B4-BE49-F238E27FC236}">
                <a16:creationId xmlns:a16="http://schemas.microsoft.com/office/drawing/2014/main" id="{11020BB5-D1EE-9D44-A72E-7E46D845456B}"/>
              </a:ext>
            </a:extLst>
          </p:cNvPr>
          <p:cNvSpPr txBox="1"/>
          <p:nvPr/>
        </p:nvSpPr>
        <p:spPr>
          <a:xfrm>
            <a:off x="670597" y="4602680"/>
            <a:ext cx="1557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P</a:t>
            </a:r>
          </a:p>
          <a:p>
            <a:r>
              <a:rPr kumimoji="1" lang="en-US" altLang="ko-KR" dirty="0"/>
              <a:t>Regular, 20pt</a:t>
            </a:r>
            <a:endParaRPr kumimoji="1" lang="ko-KR" altLang="en-US" dirty="0"/>
          </a:p>
        </p:txBody>
      </p:sp>
      <p:sp>
        <p:nvSpPr>
          <p:cNvPr id="12" name="텍스트상자 11">
            <a:extLst>
              <a:ext uri="{FF2B5EF4-FFF2-40B4-BE49-F238E27FC236}">
                <a16:creationId xmlns:a16="http://schemas.microsoft.com/office/drawing/2014/main" id="{9992A14C-1712-2D4C-B988-EB35C3525C58}"/>
              </a:ext>
            </a:extLst>
          </p:cNvPr>
          <p:cNvSpPr txBox="1"/>
          <p:nvPr/>
        </p:nvSpPr>
        <p:spPr>
          <a:xfrm>
            <a:off x="858129" y="6133514"/>
            <a:ext cx="41761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kumimoji="1"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가독성을 위해 </a:t>
            </a:r>
            <a:r>
              <a:rPr kumimoji="1"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16pt</a:t>
            </a:r>
            <a:r>
              <a:rPr kumimoji="1"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이하 폰트 지양합니다</a:t>
            </a:r>
            <a:r>
              <a:rPr kumimoji="1"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kumimoji="1" lang="ko-KR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텍스트상자 12">
            <a:extLst>
              <a:ext uri="{FF2B5EF4-FFF2-40B4-BE49-F238E27FC236}">
                <a16:creationId xmlns:a16="http://schemas.microsoft.com/office/drawing/2014/main" id="{FD302312-97CA-1344-BAAE-5DD97797170D}"/>
              </a:ext>
            </a:extLst>
          </p:cNvPr>
          <p:cNvSpPr txBox="1"/>
          <p:nvPr/>
        </p:nvSpPr>
        <p:spPr>
          <a:xfrm>
            <a:off x="4328057" y="2541348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000" b="1" dirty="0">
                <a:latin typeface="NanumGothicCoding" panose="020D0009000000000000" pitchFamily="49" charset="-127"/>
                <a:ea typeface="NanumGothicCoding" panose="020D0009000000000000" pitchFamily="49" charset="-127"/>
              </a:rPr>
              <a:t>나눔고딕코딩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4929B08-7890-414B-B166-92E0947FF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057" y="1212585"/>
            <a:ext cx="3320681" cy="1066496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459594BB-C0F6-664C-9F97-3A77CA3E8138}"/>
              </a:ext>
            </a:extLst>
          </p:cNvPr>
          <p:cNvSpPr/>
          <p:nvPr/>
        </p:nvSpPr>
        <p:spPr>
          <a:xfrm>
            <a:off x="4215516" y="4602680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000" dirty="0">
                <a:latin typeface="NanumGothicCoding" panose="020D0009000000000000" pitchFamily="49" charset="-127"/>
                <a:ea typeface="NanumGothicCoding" panose="020D0009000000000000" pitchFamily="49" charset="-127"/>
              </a:rPr>
              <a:t>겨울에만 즐길수 있는 스포츠</a:t>
            </a:r>
          </a:p>
          <a:p>
            <a:r>
              <a:rPr lang="ko-KR" altLang="en-US" sz="2000" dirty="0">
                <a:latin typeface="NanumGothicCoding" panose="020D0009000000000000" pitchFamily="49" charset="-127"/>
                <a:ea typeface="NanumGothicCoding" panose="020D0009000000000000" pitchFamily="49" charset="-127"/>
              </a:rPr>
              <a:t>가족과 함께,연인과 함께,</a:t>
            </a:r>
          </a:p>
          <a:p>
            <a:r>
              <a:rPr lang="ko-KR" altLang="en-US" sz="2000" dirty="0">
                <a:latin typeface="NanumGothicCoding" panose="020D0009000000000000" pitchFamily="49" charset="-127"/>
                <a:ea typeface="NanumGothicCoding" panose="020D0009000000000000" pitchFamily="49" charset="-127"/>
              </a:rPr>
              <a:t>추억을 만드세요.</a:t>
            </a:r>
          </a:p>
        </p:txBody>
      </p:sp>
      <p:sp>
        <p:nvSpPr>
          <p:cNvPr id="20" name="텍스트상자 19">
            <a:extLst>
              <a:ext uri="{FF2B5EF4-FFF2-40B4-BE49-F238E27FC236}">
                <a16:creationId xmlns:a16="http://schemas.microsoft.com/office/drawing/2014/main" id="{B582ADEB-9236-2A40-8F88-CFDF3AEC1C26}"/>
              </a:ext>
            </a:extLst>
          </p:cNvPr>
          <p:cNvSpPr txBox="1"/>
          <p:nvPr/>
        </p:nvSpPr>
        <p:spPr>
          <a:xfrm>
            <a:off x="6942304" y="2541348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000" dirty="0">
                <a:latin typeface="NanumGothicCoding" panose="020D0009000000000000" pitchFamily="49" charset="-127"/>
                <a:ea typeface="NanumGothicCoding" panose="020D0009000000000000" pitchFamily="49" charset="-127"/>
              </a:rPr>
              <a:t>나눔고딕코딩</a:t>
            </a:r>
          </a:p>
        </p:txBody>
      </p:sp>
      <p:sp>
        <p:nvSpPr>
          <p:cNvPr id="23" name="텍스트상자 22">
            <a:extLst>
              <a:ext uri="{FF2B5EF4-FFF2-40B4-BE49-F238E27FC236}">
                <a16:creationId xmlns:a16="http://schemas.microsoft.com/office/drawing/2014/main" id="{D0CBD32C-46E1-C640-9D03-0943C9AA088D}"/>
              </a:ext>
            </a:extLst>
          </p:cNvPr>
          <p:cNvSpPr txBox="1"/>
          <p:nvPr/>
        </p:nvSpPr>
        <p:spPr>
          <a:xfrm>
            <a:off x="4328057" y="3693755"/>
            <a:ext cx="210826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500" b="1" dirty="0">
                <a:latin typeface="NanumGothicCoding" panose="020D0009000000000000" pitchFamily="49" charset="-127"/>
                <a:ea typeface="NanumGothicCoding" panose="020D0009000000000000" pitchFamily="49" charset="-127"/>
              </a:rPr>
              <a:t>나눔고딕코딩</a:t>
            </a:r>
          </a:p>
        </p:txBody>
      </p:sp>
      <p:sp>
        <p:nvSpPr>
          <p:cNvPr id="24" name="텍스트상자 23">
            <a:extLst>
              <a:ext uri="{FF2B5EF4-FFF2-40B4-BE49-F238E27FC236}">
                <a16:creationId xmlns:a16="http://schemas.microsoft.com/office/drawing/2014/main" id="{BF4F4C54-6EA3-164D-B1AA-D7D0BCF9DE6C}"/>
              </a:ext>
            </a:extLst>
          </p:cNvPr>
          <p:cNvSpPr txBox="1"/>
          <p:nvPr/>
        </p:nvSpPr>
        <p:spPr>
          <a:xfrm>
            <a:off x="6942304" y="3693755"/>
            <a:ext cx="210826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500" dirty="0">
                <a:latin typeface="NanumGothicCoding" panose="020D0009000000000000" pitchFamily="49" charset="-127"/>
                <a:ea typeface="NanumGothicCoding" panose="020D0009000000000000" pitchFamily="49" charset="-127"/>
              </a:rPr>
              <a:t>나눔고딕코딩</a:t>
            </a:r>
          </a:p>
        </p:txBody>
      </p:sp>
    </p:spTree>
    <p:extLst>
      <p:ext uri="{BB962C8B-B14F-4D97-AF65-F5344CB8AC3E}">
        <p14:creationId xmlns:p14="http://schemas.microsoft.com/office/powerpoint/2010/main" val="859309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상자 4">
            <a:extLst>
              <a:ext uri="{FF2B5EF4-FFF2-40B4-BE49-F238E27FC236}">
                <a16:creationId xmlns:a16="http://schemas.microsoft.com/office/drawing/2014/main" id="{D1B95D61-143C-2B4F-AFB4-FC8C7732B9F7}"/>
              </a:ext>
            </a:extLst>
          </p:cNvPr>
          <p:cNvSpPr txBox="1"/>
          <p:nvPr/>
        </p:nvSpPr>
        <p:spPr>
          <a:xfrm>
            <a:off x="3588552" y="3457721"/>
            <a:ext cx="10839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/>
              <a:t>#006086</a:t>
            </a:r>
          </a:p>
          <a:p>
            <a:pPr algn="r"/>
            <a:r>
              <a:rPr lang="en-US" altLang="ko-KR" sz="1600" dirty="0"/>
              <a:t>33 10 0 0</a:t>
            </a:r>
          </a:p>
          <a:p>
            <a:pPr algn="r"/>
            <a:r>
              <a:rPr lang="en-US" altLang="ko-KR" sz="1600" dirty="0"/>
              <a:t>0 96 134</a:t>
            </a:r>
          </a:p>
        </p:txBody>
      </p:sp>
      <p:sp>
        <p:nvSpPr>
          <p:cNvPr id="7" name="텍스트상자 6">
            <a:extLst>
              <a:ext uri="{FF2B5EF4-FFF2-40B4-BE49-F238E27FC236}">
                <a16:creationId xmlns:a16="http://schemas.microsoft.com/office/drawing/2014/main" id="{4861BB9D-1166-C64F-AEAB-57EB1A2CBB2E}"/>
              </a:ext>
            </a:extLst>
          </p:cNvPr>
          <p:cNvSpPr txBox="1"/>
          <p:nvPr/>
        </p:nvSpPr>
        <p:spPr>
          <a:xfrm>
            <a:off x="425062" y="366713"/>
            <a:ext cx="747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rgbClr val="86A48B"/>
                </a:solidFill>
                <a:latin typeface="Kanit" pitchFamily="2" charset="-34"/>
                <a:cs typeface="Kanit" pitchFamily="2" charset="-34"/>
              </a:rPr>
              <a:t>color</a:t>
            </a:r>
            <a:endParaRPr kumimoji="1" lang="ko-KR" altLang="en-US" b="1" dirty="0">
              <a:solidFill>
                <a:srgbClr val="86A48B"/>
              </a:solidFill>
              <a:latin typeface="Kanit" pitchFamily="2" charset="-34"/>
              <a:cs typeface="Kanit" pitchFamily="2" charset="-34"/>
            </a:endParaRPr>
          </a:p>
        </p:txBody>
      </p:sp>
      <p:sp>
        <p:nvSpPr>
          <p:cNvPr id="8" name="텍스트상자 7">
            <a:extLst>
              <a:ext uri="{FF2B5EF4-FFF2-40B4-BE49-F238E27FC236}">
                <a16:creationId xmlns:a16="http://schemas.microsoft.com/office/drawing/2014/main" id="{B7E80549-FFF8-6E47-8A25-DBFA93936D42}"/>
              </a:ext>
            </a:extLst>
          </p:cNvPr>
          <p:cNvSpPr txBox="1"/>
          <p:nvPr/>
        </p:nvSpPr>
        <p:spPr>
          <a:xfrm>
            <a:off x="304997" y="4778104"/>
            <a:ext cx="1734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rgbClr val="86A48B"/>
                </a:solidFill>
                <a:latin typeface="Kanit" pitchFamily="2" charset="-34"/>
                <a:cs typeface="Kanit" pitchFamily="2" charset="-34"/>
              </a:rPr>
              <a:t>color contrast</a:t>
            </a:r>
            <a:endParaRPr kumimoji="1" lang="ko-KR" altLang="en-US" b="1" dirty="0">
              <a:solidFill>
                <a:srgbClr val="86A48B"/>
              </a:solidFill>
              <a:latin typeface="Kanit" pitchFamily="2" charset="-34"/>
              <a:cs typeface="Kanit" pitchFamily="2" charset="-34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3F020BB2-B03D-3C40-9672-EFA72CA5750D}"/>
              </a:ext>
            </a:extLst>
          </p:cNvPr>
          <p:cNvSpPr/>
          <p:nvPr/>
        </p:nvSpPr>
        <p:spPr>
          <a:xfrm>
            <a:off x="1439475" y="3439632"/>
            <a:ext cx="849086" cy="849086"/>
          </a:xfrm>
          <a:prstGeom prst="ellipse">
            <a:avLst/>
          </a:prstGeom>
          <a:solidFill>
            <a:srgbClr val="00608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6C8C44F5-C4B6-7242-A2DC-C0DBAD761E5C}"/>
              </a:ext>
            </a:extLst>
          </p:cNvPr>
          <p:cNvSpPr/>
          <p:nvPr/>
        </p:nvSpPr>
        <p:spPr>
          <a:xfrm>
            <a:off x="1439475" y="2232066"/>
            <a:ext cx="849086" cy="849086"/>
          </a:xfrm>
          <a:prstGeom prst="ellipse">
            <a:avLst/>
          </a:prstGeom>
          <a:solidFill>
            <a:srgbClr val="0F7D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B500118-54C5-4B44-B4AB-EF2E8991C5AB}"/>
              </a:ext>
            </a:extLst>
          </p:cNvPr>
          <p:cNvSpPr/>
          <p:nvPr/>
        </p:nvSpPr>
        <p:spPr>
          <a:xfrm>
            <a:off x="7050169" y="1042589"/>
            <a:ext cx="849086" cy="84908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D03F592-DEB1-0F43-8F1C-CB0F0D14CC5D}"/>
              </a:ext>
            </a:extLst>
          </p:cNvPr>
          <p:cNvSpPr/>
          <p:nvPr/>
        </p:nvSpPr>
        <p:spPr>
          <a:xfrm>
            <a:off x="7050169" y="2257949"/>
            <a:ext cx="849086" cy="849086"/>
          </a:xfrm>
          <a:prstGeom prst="ellipse">
            <a:avLst/>
          </a:prstGeom>
          <a:solidFill>
            <a:srgbClr val="F63C6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30C337E-F2DE-1F48-9F54-94F395048094}"/>
              </a:ext>
            </a:extLst>
          </p:cNvPr>
          <p:cNvSpPr/>
          <p:nvPr/>
        </p:nvSpPr>
        <p:spPr>
          <a:xfrm>
            <a:off x="1439475" y="1024500"/>
            <a:ext cx="849086" cy="849086"/>
          </a:xfrm>
          <a:prstGeom prst="ellipse">
            <a:avLst/>
          </a:prstGeom>
          <a:solidFill>
            <a:srgbClr val="22222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텍스트상자 13">
            <a:extLst>
              <a:ext uri="{FF2B5EF4-FFF2-40B4-BE49-F238E27FC236}">
                <a16:creationId xmlns:a16="http://schemas.microsoft.com/office/drawing/2014/main" id="{F2A28186-B58C-724C-8F36-B3CB5BA01D13}"/>
              </a:ext>
            </a:extLst>
          </p:cNvPr>
          <p:cNvSpPr txBox="1"/>
          <p:nvPr/>
        </p:nvSpPr>
        <p:spPr>
          <a:xfrm>
            <a:off x="8929941" y="1042589"/>
            <a:ext cx="13532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/>
              <a:t>#FFFFFF</a:t>
            </a:r>
          </a:p>
          <a:p>
            <a:pPr algn="r"/>
            <a:r>
              <a:rPr lang="en-US" altLang="ko-KR" sz="1600" dirty="0"/>
              <a:t>0 0 0 0</a:t>
            </a:r>
          </a:p>
          <a:p>
            <a:pPr algn="r"/>
            <a:r>
              <a:rPr lang="en-US" altLang="ko-KR" sz="1600" dirty="0"/>
              <a:t>255 255 255</a:t>
            </a:r>
          </a:p>
        </p:txBody>
      </p:sp>
      <p:sp>
        <p:nvSpPr>
          <p:cNvPr id="15" name="텍스트상자 14">
            <a:extLst>
              <a:ext uri="{FF2B5EF4-FFF2-40B4-BE49-F238E27FC236}">
                <a16:creationId xmlns:a16="http://schemas.microsoft.com/office/drawing/2014/main" id="{502DC389-544B-F44F-BB8A-B34EA5BFA0A1}"/>
              </a:ext>
            </a:extLst>
          </p:cNvPr>
          <p:cNvSpPr txBox="1"/>
          <p:nvPr/>
        </p:nvSpPr>
        <p:spPr>
          <a:xfrm>
            <a:off x="2485067" y="2189262"/>
            <a:ext cx="856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HEX : </a:t>
            </a:r>
          </a:p>
          <a:p>
            <a:r>
              <a:rPr lang="en-US" altLang="ko-KR" sz="1600" dirty="0"/>
              <a:t>CMYK :</a:t>
            </a:r>
          </a:p>
          <a:p>
            <a:r>
              <a:rPr lang="en-US" altLang="ko-KR" sz="1600" dirty="0"/>
              <a:t>RGB  :</a:t>
            </a:r>
          </a:p>
        </p:txBody>
      </p:sp>
      <p:sp>
        <p:nvSpPr>
          <p:cNvPr id="17" name="텍스트상자 16">
            <a:extLst>
              <a:ext uri="{FF2B5EF4-FFF2-40B4-BE49-F238E27FC236}">
                <a16:creationId xmlns:a16="http://schemas.microsoft.com/office/drawing/2014/main" id="{94414DD6-DE6E-1149-A169-432B64E81ACB}"/>
              </a:ext>
            </a:extLst>
          </p:cNvPr>
          <p:cNvSpPr txBox="1"/>
          <p:nvPr/>
        </p:nvSpPr>
        <p:spPr>
          <a:xfrm>
            <a:off x="3546874" y="2189262"/>
            <a:ext cx="11256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/>
              <a:t>#077EF2</a:t>
            </a:r>
          </a:p>
          <a:p>
            <a:pPr algn="r"/>
            <a:r>
              <a:rPr lang="en-US" altLang="ko-KR" sz="1600" dirty="0"/>
              <a:t>80 49 0 0</a:t>
            </a:r>
          </a:p>
          <a:p>
            <a:pPr algn="r"/>
            <a:r>
              <a:rPr lang="en-US" altLang="ko-KR" sz="1600" dirty="0"/>
              <a:t>7 126 242</a:t>
            </a:r>
          </a:p>
        </p:txBody>
      </p:sp>
      <p:sp>
        <p:nvSpPr>
          <p:cNvPr id="18" name="텍스트상자 17">
            <a:extLst>
              <a:ext uri="{FF2B5EF4-FFF2-40B4-BE49-F238E27FC236}">
                <a16:creationId xmlns:a16="http://schemas.microsoft.com/office/drawing/2014/main" id="{44B3265D-D1CA-8F42-84FE-409CFC57335B}"/>
              </a:ext>
            </a:extLst>
          </p:cNvPr>
          <p:cNvSpPr txBox="1"/>
          <p:nvPr/>
        </p:nvSpPr>
        <p:spPr>
          <a:xfrm>
            <a:off x="2533124" y="3448676"/>
            <a:ext cx="856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HEX : </a:t>
            </a:r>
          </a:p>
          <a:p>
            <a:r>
              <a:rPr lang="en-US" altLang="ko-KR" sz="1600" dirty="0"/>
              <a:t>CMYK :</a:t>
            </a:r>
          </a:p>
          <a:p>
            <a:r>
              <a:rPr lang="en-US" altLang="ko-KR" sz="1600" dirty="0"/>
              <a:t>RGB  :</a:t>
            </a:r>
          </a:p>
        </p:txBody>
      </p:sp>
      <p:sp>
        <p:nvSpPr>
          <p:cNvPr id="19" name="텍스트상자 18">
            <a:extLst>
              <a:ext uri="{FF2B5EF4-FFF2-40B4-BE49-F238E27FC236}">
                <a16:creationId xmlns:a16="http://schemas.microsoft.com/office/drawing/2014/main" id="{835E589D-1271-DC40-82D6-684EE568A3B5}"/>
              </a:ext>
            </a:extLst>
          </p:cNvPr>
          <p:cNvSpPr txBox="1"/>
          <p:nvPr/>
        </p:nvSpPr>
        <p:spPr>
          <a:xfrm>
            <a:off x="8210064" y="1042589"/>
            <a:ext cx="856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HEX : </a:t>
            </a:r>
          </a:p>
          <a:p>
            <a:r>
              <a:rPr lang="en-US" altLang="ko-KR" sz="1600" dirty="0"/>
              <a:t>CMYK :</a:t>
            </a:r>
          </a:p>
          <a:p>
            <a:r>
              <a:rPr lang="en-US" altLang="ko-KR" sz="1600" dirty="0"/>
              <a:t>RGB  :</a:t>
            </a:r>
          </a:p>
        </p:txBody>
      </p:sp>
      <p:sp>
        <p:nvSpPr>
          <p:cNvPr id="20" name="텍스트상자 19">
            <a:extLst>
              <a:ext uri="{FF2B5EF4-FFF2-40B4-BE49-F238E27FC236}">
                <a16:creationId xmlns:a16="http://schemas.microsoft.com/office/drawing/2014/main" id="{BA892DB4-6677-7F41-9D51-DA75D2BBE3E2}"/>
              </a:ext>
            </a:extLst>
          </p:cNvPr>
          <p:cNvSpPr txBox="1"/>
          <p:nvPr/>
        </p:nvSpPr>
        <p:spPr>
          <a:xfrm>
            <a:off x="9034660" y="2276038"/>
            <a:ext cx="1239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/>
              <a:t>#DF1566</a:t>
            </a:r>
          </a:p>
          <a:p>
            <a:pPr algn="r"/>
            <a:r>
              <a:rPr lang="en-US" altLang="ko-KR" sz="1600" dirty="0"/>
              <a:t>15 96 38 0</a:t>
            </a:r>
          </a:p>
          <a:p>
            <a:pPr algn="r"/>
            <a:r>
              <a:rPr lang="en-US" altLang="ko-KR" sz="1600" dirty="0"/>
              <a:t>223 21 102</a:t>
            </a:r>
          </a:p>
        </p:txBody>
      </p:sp>
      <p:sp>
        <p:nvSpPr>
          <p:cNvPr id="21" name="텍스트상자 20">
            <a:extLst>
              <a:ext uri="{FF2B5EF4-FFF2-40B4-BE49-F238E27FC236}">
                <a16:creationId xmlns:a16="http://schemas.microsoft.com/office/drawing/2014/main" id="{E1F7F5FC-0656-5E46-8091-075F42D4798D}"/>
              </a:ext>
            </a:extLst>
          </p:cNvPr>
          <p:cNvSpPr txBox="1"/>
          <p:nvPr/>
        </p:nvSpPr>
        <p:spPr>
          <a:xfrm>
            <a:off x="8200970" y="2276038"/>
            <a:ext cx="856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HEX : </a:t>
            </a:r>
          </a:p>
          <a:p>
            <a:r>
              <a:rPr lang="en-US" altLang="ko-KR" sz="1600" dirty="0"/>
              <a:t>CMYK :</a:t>
            </a:r>
          </a:p>
          <a:p>
            <a:r>
              <a:rPr lang="en-US" altLang="ko-KR" sz="1600" dirty="0"/>
              <a:t>RGB  :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DC5D448-AE0F-4C40-A39A-902A3F991364}"/>
              </a:ext>
            </a:extLst>
          </p:cNvPr>
          <p:cNvSpPr/>
          <p:nvPr/>
        </p:nvSpPr>
        <p:spPr>
          <a:xfrm>
            <a:off x="3153043" y="1024500"/>
            <a:ext cx="15284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/>
              <a:t>#333333</a:t>
            </a:r>
          </a:p>
          <a:p>
            <a:pPr algn="r"/>
            <a:r>
              <a:rPr lang="en-US" altLang="ko-KR" sz="1600" dirty="0"/>
              <a:t>79</a:t>
            </a:r>
            <a:r>
              <a:rPr lang="ko-KR" altLang="en-US" sz="1600" dirty="0"/>
              <a:t> </a:t>
            </a:r>
            <a:r>
              <a:rPr lang="en-US" altLang="ko-KR" sz="1600" dirty="0"/>
              <a:t>74</a:t>
            </a:r>
            <a:r>
              <a:rPr lang="ko-KR" altLang="en-US" sz="1600" dirty="0"/>
              <a:t> </a:t>
            </a:r>
            <a:r>
              <a:rPr lang="en-US" altLang="ko-KR" sz="1600" dirty="0"/>
              <a:t>71</a:t>
            </a:r>
            <a:r>
              <a:rPr lang="ko-KR" altLang="en-US" sz="1600" dirty="0"/>
              <a:t> </a:t>
            </a:r>
            <a:r>
              <a:rPr lang="en-US" altLang="ko-KR" sz="1600" dirty="0"/>
              <a:t>45</a:t>
            </a:r>
            <a:endParaRPr lang="ko-KR" altLang="en-US" sz="1600" dirty="0"/>
          </a:p>
          <a:p>
            <a:pPr algn="r"/>
            <a:r>
              <a:rPr lang="en-US" altLang="ko-KR" sz="1600" dirty="0"/>
              <a:t>51</a:t>
            </a:r>
            <a:r>
              <a:rPr lang="ko-KR" altLang="en-US" sz="1600" dirty="0"/>
              <a:t> </a:t>
            </a:r>
            <a:r>
              <a:rPr lang="en-US" altLang="ko-KR" sz="1600" dirty="0"/>
              <a:t>51</a:t>
            </a:r>
            <a:r>
              <a:rPr lang="ko-KR" altLang="en-US" sz="1600" dirty="0"/>
              <a:t> </a:t>
            </a:r>
            <a:r>
              <a:rPr lang="en-US" altLang="ko-KR" sz="1600" dirty="0"/>
              <a:t>51</a:t>
            </a:r>
            <a:endParaRPr lang="ko-KR" altLang="en-US" sz="1600" dirty="0"/>
          </a:p>
        </p:txBody>
      </p:sp>
      <p:sp>
        <p:nvSpPr>
          <p:cNvPr id="26" name="텍스트상자 25">
            <a:extLst>
              <a:ext uri="{FF2B5EF4-FFF2-40B4-BE49-F238E27FC236}">
                <a16:creationId xmlns:a16="http://schemas.microsoft.com/office/drawing/2014/main" id="{7FCC8979-77B2-7543-B949-A6B7916514DF}"/>
              </a:ext>
            </a:extLst>
          </p:cNvPr>
          <p:cNvSpPr txBox="1"/>
          <p:nvPr/>
        </p:nvSpPr>
        <p:spPr>
          <a:xfrm>
            <a:off x="2430511" y="1042589"/>
            <a:ext cx="856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HEX : </a:t>
            </a:r>
          </a:p>
          <a:p>
            <a:r>
              <a:rPr lang="en-US" altLang="ko-KR" sz="1600" dirty="0"/>
              <a:t>CMYK :</a:t>
            </a:r>
          </a:p>
          <a:p>
            <a:r>
              <a:rPr lang="en-US" altLang="ko-KR" sz="1600" dirty="0"/>
              <a:t>RGB  :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1962CA1-10A9-2648-BE7F-F5E0A6121D70}"/>
              </a:ext>
            </a:extLst>
          </p:cNvPr>
          <p:cNvSpPr/>
          <p:nvPr/>
        </p:nvSpPr>
        <p:spPr>
          <a:xfrm>
            <a:off x="766028" y="5448309"/>
            <a:ext cx="849086" cy="849086"/>
          </a:xfrm>
          <a:prstGeom prst="ellipse">
            <a:avLst/>
          </a:prstGeom>
          <a:solidFill>
            <a:srgbClr val="0F7D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/>
              <a:t>4.0</a:t>
            </a:r>
            <a:endParaRPr kumimoji="1" lang="ko-KR" altLang="en-US" sz="16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F5FCB497-D7E1-EB4A-A5D4-A26AD279C437}"/>
              </a:ext>
            </a:extLst>
          </p:cNvPr>
          <p:cNvSpPr/>
          <p:nvPr/>
        </p:nvSpPr>
        <p:spPr>
          <a:xfrm>
            <a:off x="1439475" y="5448309"/>
            <a:ext cx="849086" cy="84908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rgbClr val="0F7DF5"/>
                </a:solidFill>
              </a:rPr>
              <a:t>1</a:t>
            </a:r>
            <a:endParaRPr kumimoji="1" lang="ko-KR" altLang="en-US" sz="1600" dirty="0">
              <a:solidFill>
                <a:srgbClr val="0F7DF5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0AAFDF95-22A1-5A4D-AEDC-99A7C269270A}"/>
              </a:ext>
            </a:extLst>
          </p:cNvPr>
          <p:cNvSpPr/>
          <p:nvPr/>
        </p:nvSpPr>
        <p:spPr>
          <a:xfrm>
            <a:off x="2789850" y="5448309"/>
            <a:ext cx="849086" cy="849086"/>
          </a:xfrm>
          <a:prstGeom prst="ellipse">
            <a:avLst/>
          </a:prstGeom>
          <a:solidFill>
            <a:srgbClr val="F63C6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/>
              <a:t>4.7</a:t>
            </a:r>
            <a:endParaRPr kumimoji="1" lang="ko-KR" altLang="en-US" sz="16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D6F946C4-42F3-4F43-A6D4-1A672825B407}"/>
              </a:ext>
            </a:extLst>
          </p:cNvPr>
          <p:cNvSpPr/>
          <p:nvPr/>
        </p:nvSpPr>
        <p:spPr>
          <a:xfrm>
            <a:off x="3463297" y="5448309"/>
            <a:ext cx="849086" cy="84908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rgbClr val="F63C6E"/>
                </a:solidFill>
              </a:rPr>
              <a:t>1</a:t>
            </a:r>
            <a:endParaRPr kumimoji="1" lang="ko-KR" altLang="en-US" sz="1600" dirty="0">
              <a:solidFill>
                <a:srgbClr val="F63C6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2B268838-EA76-D247-8692-C662BFF13378}"/>
              </a:ext>
            </a:extLst>
          </p:cNvPr>
          <p:cNvSpPr/>
          <p:nvPr/>
        </p:nvSpPr>
        <p:spPr>
          <a:xfrm>
            <a:off x="4819530" y="5448309"/>
            <a:ext cx="849086" cy="849086"/>
          </a:xfrm>
          <a:prstGeom prst="ellipse">
            <a:avLst/>
          </a:prstGeom>
          <a:solidFill>
            <a:srgbClr val="22222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/>
              <a:t>12.6</a:t>
            </a:r>
            <a:endParaRPr kumimoji="1" lang="ko-KR" altLang="en-US" sz="1600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E3E394D-84E0-0F46-A676-7978BBC18442}"/>
              </a:ext>
            </a:extLst>
          </p:cNvPr>
          <p:cNvSpPr/>
          <p:nvPr/>
        </p:nvSpPr>
        <p:spPr>
          <a:xfrm>
            <a:off x="5492977" y="5448309"/>
            <a:ext cx="849086" cy="84908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rgbClr val="222222"/>
                </a:solidFill>
              </a:rPr>
              <a:t>1</a:t>
            </a:r>
            <a:endParaRPr kumimoji="1" lang="ko-KR" altLang="en-US" sz="1600" dirty="0">
              <a:solidFill>
                <a:srgbClr val="222222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353DBBDF-8281-4A48-9722-0904C7B3B51D}"/>
              </a:ext>
            </a:extLst>
          </p:cNvPr>
          <p:cNvSpPr/>
          <p:nvPr/>
        </p:nvSpPr>
        <p:spPr>
          <a:xfrm>
            <a:off x="6838002" y="5448309"/>
            <a:ext cx="849086" cy="849086"/>
          </a:xfrm>
          <a:prstGeom prst="ellipse">
            <a:avLst/>
          </a:prstGeom>
          <a:solidFill>
            <a:srgbClr val="00608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/>
              <a:t>12.6</a:t>
            </a:r>
            <a:endParaRPr kumimoji="1" lang="ko-KR" altLang="en-US" sz="1600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57CD3A0A-621D-F14D-8C18-2C4C804E50AD}"/>
              </a:ext>
            </a:extLst>
          </p:cNvPr>
          <p:cNvSpPr/>
          <p:nvPr/>
        </p:nvSpPr>
        <p:spPr>
          <a:xfrm>
            <a:off x="7511449" y="5448309"/>
            <a:ext cx="849086" cy="84908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rgbClr val="006086"/>
                </a:solidFill>
              </a:rPr>
              <a:t>1</a:t>
            </a:r>
            <a:endParaRPr kumimoji="1" lang="ko-KR" altLang="en-US" sz="1600" dirty="0">
              <a:solidFill>
                <a:srgbClr val="006086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AFF6938F-2BD2-B845-BEA2-FB072FA77368}"/>
              </a:ext>
            </a:extLst>
          </p:cNvPr>
          <p:cNvSpPr/>
          <p:nvPr/>
        </p:nvSpPr>
        <p:spPr>
          <a:xfrm>
            <a:off x="7050169" y="3473309"/>
            <a:ext cx="849086" cy="849086"/>
          </a:xfrm>
          <a:prstGeom prst="ellipse">
            <a:avLst/>
          </a:prstGeom>
          <a:solidFill>
            <a:srgbClr val="EEEEE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2" name="텍스트상자 41">
            <a:extLst>
              <a:ext uri="{FF2B5EF4-FFF2-40B4-BE49-F238E27FC236}">
                <a16:creationId xmlns:a16="http://schemas.microsoft.com/office/drawing/2014/main" id="{19A2D035-DD28-8E43-9FF3-232761BE12B5}"/>
              </a:ext>
            </a:extLst>
          </p:cNvPr>
          <p:cNvSpPr txBox="1"/>
          <p:nvPr/>
        </p:nvSpPr>
        <p:spPr>
          <a:xfrm>
            <a:off x="8920847" y="3509487"/>
            <a:ext cx="13532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/>
              <a:t>#EEEEEE</a:t>
            </a:r>
          </a:p>
          <a:p>
            <a:pPr algn="r"/>
            <a:r>
              <a:rPr lang="en-US" altLang="ko-KR" sz="1600" dirty="0"/>
              <a:t>8 6 6 0</a:t>
            </a:r>
          </a:p>
          <a:p>
            <a:pPr algn="r"/>
            <a:r>
              <a:rPr lang="en-US" altLang="ko-KR" sz="1600" dirty="0"/>
              <a:t>238 238 238</a:t>
            </a:r>
          </a:p>
        </p:txBody>
      </p:sp>
      <p:sp>
        <p:nvSpPr>
          <p:cNvPr id="43" name="텍스트상자 42">
            <a:extLst>
              <a:ext uri="{FF2B5EF4-FFF2-40B4-BE49-F238E27FC236}">
                <a16:creationId xmlns:a16="http://schemas.microsoft.com/office/drawing/2014/main" id="{2AA769C3-B452-3445-8FC2-2CC9D89D07F8}"/>
              </a:ext>
            </a:extLst>
          </p:cNvPr>
          <p:cNvSpPr txBox="1"/>
          <p:nvPr/>
        </p:nvSpPr>
        <p:spPr>
          <a:xfrm>
            <a:off x="8200970" y="3509487"/>
            <a:ext cx="856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HEX : </a:t>
            </a:r>
          </a:p>
          <a:p>
            <a:r>
              <a:rPr lang="en-US" altLang="ko-KR" sz="1600" dirty="0"/>
              <a:t>CMYK :</a:t>
            </a:r>
          </a:p>
          <a:p>
            <a:r>
              <a:rPr lang="en-US" altLang="ko-KR" sz="1600" dirty="0"/>
              <a:t>RGB  :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5C363AB-AF5C-2649-82BB-17D2100A3B15}"/>
              </a:ext>
            </a:extLst>
          </p:cNvPr>
          <p:cNvSpPr/>
          <p:nvPr/>
        </p:nvSpPr>
        <p:spPr>
          <a:xfrm>
            <a:off x="8861405" y="5448309"/>
            <a:ext cx="849086" cy="849086"/>
          </a:xfrm>
          <a:prstGeom prst="ellipse">
            <a:avLst/>
          </a:prstGeom>
          <a:solidFill>
            <a:srgbClr val="EEEEE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rgbClr val="222222"/>
                </a:solidFill>
              </a:rPr>
              <a:t>10.9</a:t>
            </a:r>
            <a:endParaRPr kumimoji="1" lang="ko-KR" altLang="en-US" sz="1600" dirty="0">
              <a:solidFill>
                <a:srgbClr val="222222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7ABAC88D-0AB7-A443-B42E-51DD56077178}"/>
              </a:ext>
            </a:extLst>
          </p:cNvPr>
          <p:cNvSpPr/>
          <p:nvPr/>
        </p:nvSpPr>
        <p:spPr>
          <a:xfrm>
            <a:off x="9534852" y="5448309"/>
            <a:ext cx="849086" cy="849086"/>
          </a:xfrm>
          <a:prstGeom prst="ellipse">
            <a:avLst/>
          </a:prstGeom>
          <a:solidFill>
            <a:srgbClr val="22222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rgbClr val="EEEEEE"/>
                </a:solidFill>
              </a:rPr>
              <a:t>1</a:t>
            </a:r>
            <a:endParaRPr kumimoji="1" lang="ko-KR" altLang="en-US" sz="1600" dirty="0">
              <a:solidFill>
                <a:srgbClr val="EEEEE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413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A50AA00-7D18-3E41-83C6-51EB21211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4263" y="417312"/>
            <a:ext cx="4101981" cy="6858000"/>
          </a:xfrm>
          <a:prstGeom prst="rect">
            <a:avLst/>
          </a:prstGeom>
          <a:effectLst>
            <a:outerShdw blurRad="50800" dist="38100" dir="2700000" algn="tl" rotWithShape="0">
              <a:srgbClr val="222222"/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04E9D9F-CD09-4B40-B330-8441982FD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748" y="729483"/>
            <a:ext cx="4525848" cy="21687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A5A022D-0286-C24D-96F4-51EC84D21A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442" y="1357280"/>
            <a:ext cx="4306307" cy="30819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A6C4F4D-DB21-E04D-A63C-98760CF0DE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491" y="3334103"/>
            <a:ext cx="5094026" cy="30819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텍스트상자 13">
            <a:extLst>
              <a:ext uri="{FF2B5EF4-FFF2-40B4-BE49-F238E27FC236}">
                <a16:creationId xmlns:a16="http://schemas.microsoft.com/office/drawing/2014/main" id="{3F9BC108-DDB8-BE47-97F2-57F6CC1A3E2B}"/>
              </a:ext>
            </a:extLst>
          </p:cNvPr>
          <p:cNvSpPr txBox="1"/>
          <p:nvPr/>
        </p:nvSpPr>
        <p:spPr>
          <a:xfrm>
            <a:off x="4045748" y="417312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Html -</a:t>
            </a:r>
            <a:endParaRPr kumimoji="1" lang="ko-KR" altLang="en-US" dirty="0"/>
          </a:p>
        </p:txBody>
      </p:sp>
      <p:sp>
        <p:nvSpPr>
          <p:cNvPr id="15" name="텍스트상자 14">
            <a:extLst>
              <a:ext uri="{FF2B5EF4-FFF2-40B4-BE49-F238E27FC236}">
                <a16:creationId xmlns:a16="http://schemas.microsoft.com/office/drawing/2014/main" id="{7F31CB4D-DD18-6447-86B8-87793BCA091D}"/>
              </a:ext>
            </a:extLst>
          </p:cNvPr>
          <p:cNvSpPr txBox="1"/>
          <p:nvPr/>
        </p:nvSpPr>
        <p:spPr>
          <a:xfrm>
            <a:off x="8689875" y="994270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Css</a:t>
            </a:r>
            <a:r>
              <a:rPr kumimoji="1" lang="en-US" altLang="ko-KR" dirty="0"/>
              <a:t> -</a:t>
            </a:r>
            <a:endParaRPr kumimoji="1" lang="ko-KR" altLang="en-US" dirty="0"/>
          </a:p>
        </p:txBody>
      </p:sp>
      <p:sp>
        <p:nvSpPr>
          <p:cNvPr id="16" name="텍스트상자 15">
            <a:extLst>
              <a:ext uri="{FF2B5EF4-FFF2-40B4-BE49-F238E27FC236}">
                <a16:creationId xmlns:a16="http://schemas.microsoft.com/office/drawing/2014/main" id="{D8325DC9-4CFF-6743-BE2B-71D8B25CF7BA}"/>
              </a:ext>
            </a:extLst>
          </p:cNvPr>
          <p:cNvSpPr txBox="1"/>
          <p:nvPr/>
        </p:nvSpPr>
        <p:spPr>
          <a:xfrm>
            <a:off x="4369554" y="296477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Js</a:t>
            </a:r>
            <a:r>
              <a:rPr kumimoji="1" lang="en-US" altLang="ko-KR" dirty="0"/>
              <a:t> -</a:t>
            </a:r>
            <a:endParaRPr kumimoji="1" lang="ko-KR" altLang="en-US" dirty="0"/>
          </a:p>
        </p:txBody>
      </p:sp>
      <p:sp>
        <p:nvSpPr>
          <p:cNvPr id="17" name="텍스트상자 16">
            <a:extLst>
              <a:ext uri="{FF2B5EF4-FFF2-40B4-BE49-F238E27FC236}">
                <a16:creationId xmlns:a16="http://schemas.microsoft.com/office/drawing/2014/main" id="{CEBE9A1F-43D4-7746-BDCA-BD000D925AA3}"/>
              </a:ext>
            </a:extLst>
          </p:cNvPr>
          <p:cNvSpPr txBox="1"/>
          <p:nvPr/>
        </p:nvSpPr>
        <p:spPr>
          <a:xfrm>
            <a:off x="4913293" y="483262"/>
            <a:ext cx="48878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웹접근성을 고려해 보이지않는 부분까지도 제목과 설명을 붙여주며 작업했습니다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kumimoji="1"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텍스트상자 17">
            <a:extLst>
              <a:ext uri="{FF2B5EF4-FFF2-40B4-BE49-F238E27FC236}">
                <a16:creationId xmlns:a16="http://schemas.microsoft.com/office/drawing/2014/main" id="{9034B232-4FB9-2F46-99DD-DCCC535338FF}"/>
              </a:ext>
            </a:extLst>
          </p:cNvPr>
          <p:cNvSpPr txBox="1"/>
          <p:nvPr/>
        </p:nvSpPr>
        <p:spPr>
          <a:xfrm>
            <a:off x="4369554" y="6411622"/>
            <a:ext cx="28488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Banner</a:t>
            </a:r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버튼 클릭시 이동되는 제이쿼리입니다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kumimoji="1"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1659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1181</TotalTime>
  <Words>352</Words>
  <Application>Microsoft Macintosh PowerPoint</Application>
  <PresentationFormat>와이드스크린</PresentationFormat>
  <Paragraphs>154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맑은 고딕</vt:lpstr>
      <vt:lpstr>NanumGothicCoding</vt:lpstr>
      <vt:lpstr>Arial</vt:lpstr>
      <vt:lpstr>Kanit</vt:lpstr>
      <vt:lpstr>Kanit ExtraLight</vt:lpstr>
      <vt:lpstr>Office 테마</vt:lpstr>
      <vt:lpstr>PowerPoint 프레젠테이션</vt:lpstr>
      <vt:lpstr>INDEX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Eura’s portpolio</dc:title>
  <dc:creator>sow5252@gmail.com</dc:creator>
  <cp:lastModifiedBy>sow5252@gmail.com</cp:lastModifiedBy>
  <cp:revision>25</cp:revision>
  <cp:lastPrinted>2018-02-04T09:36:17Z</cp:lastPrinted>
  <dcterms:created xsi:type="dcterms:W3CDTF">2018-02-04T05:44:46Z</dcterms:created>
  <dcterms:modified xsi:type="dcterms:W3CDTF">2018-02-05T01:27:07Z</dcterms:modified>
</cp:coreProperties>
</file>

<file path=docProps/thumbnail.jpeg>
</file>